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4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068A8-E829-48F7-AC60-A08C86D7C526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A0943-613C-4709-AFCD-8F939D2AA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A0943-613C-4709-AFCD-8F939D2AA9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A0943-613C-4709-AFCD-8F939D2AA9D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6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D11549-27C0-4778-979B-ABD7A1ACC5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D3091-2C6A-40C4-8F1B-92F5E438AB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DB04C-E1A9-4767-96AE-26DFE3868E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0960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343400" cy="5349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782A0B18-7EEF-44C8-9867-69D510416E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5690F-2944-42F4-A2F2-378EC0E7F4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8C9BF-A685-4C77-849D-B4A48A5BC0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77FBE-67BA-4F0B-9DAD-AD629059B2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7326D-32BC-4518-8F6F-09DF42A23E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8E686-91CF-4F19-889C-FE98E2BF82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FF728-4355-456C-9B04-DC8C864E4A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0C0E8-4465-4BA6-96AB-04F0FAE787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C24C-7F7A-4BBB-92D3-5AD83D401F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fld id="{25D0665F-589E-4895-8B1E-0F36A24B06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Conjugate regular </a:t>
            </a:r>
            <a:r>
              <a:rPr lang="en-US" sz="4400" dirty="0" smtClean="0"/>
              <a:t>–</a:t>
            </a:r>
            <a:r>
              <a:rPr lang="en-US" sz="4400" dirty="0" err="1" smtClean="0"/>
              <a:t>ar</a:t>
            </a:r>
            <a:r>
              <a:rPr lang="en-US" sz="4400" dirty="0" smtClean="0"/>
              <a:t>, -</a:t>
            </a:r>
            <a:r>
              <a:rPr lang="en-US" sz="4400" dirty="0" err="1" smtClean="0"/>
              <a:t>er</a:t>
            </a:r>
            <a:r>
              <a:rPr lang="en-US" sz="4400" dirty="0" smtClean="0"/>
              <a:t>, -</a:t>
            </a:r>
            <a:r>
              <a:rPr lang="en-US" sz="4400" dirty="0" err="1" smtClean="0"/>
              <a:t>ir.</a:t>
            </a:r>
            <a:r>
              <a:rPr lang="en-US" sz="4400" dirty="0" smtClean="0"/>
              <a:t> </a:t>
            </a:r>
            <a:r>
              <a:rPr lang="en-US" sz="4400" dirty="0"/>
              <a:t>infinitives in the present tense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3614291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Spanish, a verb has </a:t>
            </a:r>
            <a:r>
              <a:rPr lang="en-US" b="1" dirty="0">
                <a:solidFill>
                  <a:srgbClr val="FF0000"/>
                </a:solidFill>
              </a:rPr>
              <a:t>different forms</a:t>
            </a:r>
            <a:r>
              <a:rPr lang="en-US" b="1" dirty="0"/>
              <a:t> </a:t>
            </a:r>
            <a:r>
              <a:rPr lang="en-US" dirty="0"/>
              <a:t>to tell you who the subject is. </a:t>
            </a:r>
          </a:p>
          <a:p>
            <a:r>
              <a:rPr lang="en-US" dirty="0"/>
              <a:t>Changing a verb form so that it matches its subject is called </a:t>
            </a:r>
            <a:r>
              <a:rPr lang="en-US" b="1" u="sng" dirty="0">
                <a:solidFill>
                  <a:srgbClr val="00B050"/>
                </a:solidFill>
              </a:rPr>
              <a:t>conjugating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>
                <a:solidFill>
                  <a:schemeClr val="tx2"/>
                </a:solidFill>
              </a:rPr>
              <a:t>= to </a:t>
            </a:r>
            <a:r>
              <a:rPr lang="en-US" sz="4200" dirty="0" smtClean="0">
                <a:solidFill>
                  <a:schemeClr val="tx2"/>
                </a:solidFill>
              </a:rPr>
              <a:t>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3329" name="Group 17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Hablamos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We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Habláis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you (all)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They/you(all)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and –</a:t>
            </a:r>
            <a:r>
              <a:rPr lang="en-US" dirty="0" err="1" smtClean="0"/>
              <a:t>ir</a:t>
            </a:r>
            <a:r>
              <a:rPr lang="en-US" dirty="0" smtClean="0"/>
              <a:t> endings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2186759"/>
              </p:ext>
            </p:extLst>
          </p:nvPr>
        </p:nvGraphicFramePr>
        <p:xfrm>
          <a:off x="914400" y="1447800"/>
          <a:ext cx="7543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40635805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84100565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26921037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3853142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6279994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30098223"/>
                    </a:ext>
                  </a:extLst>
                </a:gridCol>
              </a:tblGrid>
              <a:tr h="160843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Yo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Nosotros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   (as)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emos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ir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verb only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imos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842045"/>
                  </a:ext>
                </a:extLst>
              </a:tr>
              <a:tr h="109666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34581"/>
                  </a:ext>
                </a:extLst>
              </a:tr>
              <a:tr h="160843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El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Ella</a:t>
                      </a:r>
                    </a:p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Ud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Ellos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Ellas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uds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41582"/>
                  </a:ext>
                </a:extLst>
              </a:tr>
              <a:tr h="10966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3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87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Regular </a:t>
            </a:r>
            <a:r>
              <a:rPr lang="en-US" dirty="0" smtClean="0"/>
              <a:t>–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/>
              <a:t>verbs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You </a:t>
            </a:r>
            <a:r>
              <a:rPr lang="en-US" dirty="0"/>
              <a:t>are going to breakdown the infinitive into the verb </a:t>
            </a:r>
            <a:r>
              <a:rPr lang="en-US" dirty="0" smtClean="0"/>
              <a:t>parts- the stem &amp; the leaf.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err="1" smtClean="0"/>
              <a:t>Hablar</a:t>
            </a:r>
            <a:r>
              <a:rPr lang="en-US" dirty="0" smtClean="0"/>
              <a:t>- The ending is called the  leaf which </a:t>
            </a:r>
            <a:r>
              <a:rPr lang="en-US" dirty="0" smtClean="0"/>
              <a:t>will be taken away and </a:t>
            </a:r>
            <a:r>
              <a:rPr lang="en-US" dirty="0" smtClean="0"/>
              <a:t>replaced. What is left is the stem- </a:t>
            </a:r>
            <a:r>
              <a:rPr lang="en-US" dirty="0" err="1" smtClean="0"/>
              <a:t>habl</a:t>
            </a:r>
            <a:r>
              <a:rPr lang="en-US" dirty="0" smtClean="0"/>
              <a:t>-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you are ready for your endings.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smtClean="0">
                <a:solidFill>
                  <a:schemeClr val="tx2"/>
                </a:solidFill>
              </a:rPr>
              <a:t>-</a:t>
            </a:r>
            <a:r>
              <a:rPr lang="en-US" sz="4200" dirty="0" err="1" smtClean="0">
                <a:solidFill>
                  <a:schemeClr val="tx2"/>
                </a:solidFill>
              </a:rPr>
              <a:t>ar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>
                <a:solidFill>
                  <a:schemeClr val="tx2"/>
                </a:solidFill>
              </a:rPr>
              <a:t>endings</a:t>
            </a:r>
          </a:p>
        </p:txBody>
      </p:sp>
      <p:graphicFrame>
        <p:nvGraphicFramePr>
          <p:cNvPr id="14341" name="Group 5"/>
          <p:cNvGraphicFramePr>
            <a:graphicFrameLocks noGrp="1"/>
          </p:cNvGraphicFramePr>
          <p:nvPr/>
        </p:nvGraphicFramePr>
        <p:xfrm>
          <a:off x="1182688" y="2017713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-as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áis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-a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-an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Hablar</a:t>
            </a:r>
            <a:r>
              <a:rPr lang="en-US" dirty="0"/>
              <a:t> </a:t>
            </a:r>
            <a:r>
              <a:rPr lang="en-US" dirty="0" smtClean="0"/>
              <a:t>= to talk </a:t>
            </a:r>
            <a:r>
              <a:rPr lang="en-US" dirty="0"/>
              <a:t>into stems</a:t>
            </a:r>
          </a:p>
        </p:txBody>
      </p:sp>
      <p:graphicFrame>
        <p:nvGraphicFramePr>
          <p:cNvPr id="7185" name="Group 1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Hablar</a:t>
            </a:r>
            <a:r>
              <a:rPr lang="en-US" dirty="0" smtClean="0"/>
              <a:t> = to talk</a:t>
            </a:r>
            <a:endParaRPr lang="en-US" dirty="0"/>
          </a:p>
        </p:txBody>
      </p:sp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sz="4200" dirty="0">
              <a:solidFill>
                <a:schemeClr val="tx2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= to 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9234" name="Group 18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0258" name="Group 18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143000" y="990600"/>
            <a:ext cx="7086600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= to talk </a:t>
            </a:r>
            <a:endParaRPr lang="en-US" sz="4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= to 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1281" name="Group 17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Hablamos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 We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>
                <a:solidFill>
                  <a:schemeClr val="tx2"/>
                </a:solidFill>
              </a:rPr>
              <a:t>= to </a:t>
            </a:r>
            <a:r>
              <a:rPr lang="en-US" sz="4200" dirty="0" smtClean="0">
                <a:solidFill>
                  <a:schemeClr val="tx2"/>
                </a:solidFill>
              </a:rPr>
              <a:t>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2305" name="Group 17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Hablamos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We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Habláis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you (all)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Facilitating A Meeting">
  <a:themeElements>
    <a:clrScheme name="Facilitating A Meeting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Facilitating A Meet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ilitating A Meeting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Facilitating A Meeting</Template>
  <TotalTime>29</TotalTime>
  <Words>403</Words>
  <Application>Microsoft Office PowerPoint</Application>
  <PresentationFormat>On-screen Show (4:3)</PresentationFormat>
  <Paragraphs>165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Facilitating A Meeting</vt:lpstr>
      <vt:lpstr>Conjugate regular –ar, -er, -ir. infinitives in the present tense</vt:lpstr>
      <vt:lpstr>Conjugating Regular –ar verbs</vt:lpstr>
      <vt:lpstr>PowerPoint Presentation</vt:lpstr>
      <vt:lpstr>Hablar = to talk into stems</vt:lpstr>
      <vt:lpstr>Hablar = to talk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-er and –ir endings</vt:lpstr>
    </vt:vector>
  </TitlesOfParts>
  <Company>HCHS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regular –er infinitives in the present tense</dc:title>
  <dc:creator>HCHS</dc:creator>
  <cp:lastModifiedBy>Felipe Castro</cp:lastModifiedBy>
  <cp:revision>9</cp:revision>
  <dcterms:created xsi:type="dcterms:W3CDTF">2005-12-02T16:19:32Z</dcterms:created>
  <dcterms:modified xsi:type="dcterms:W3CDTF">2017-01-26T00:25:26Z</dcterms:modified>
</cp:coreProperties>
</file>